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18" r:id="rId57"/>
    <p:sldId id="319" r:id="rId58"/>
    <p:sldId id="320" r:id="rId59"/>
    <p:sldId id="321" r:id="rId60"/>
    <p:sldId id="322" r:id="rId61"/>
    <p:sldId id="32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r>
              <a:rPr lang="en-US" dirty="0"/>
              <a:t>Validation at all the layers of the application</a:t>
            </a:r>
          </a:p>
          <a:p>
            <a:pPr lvl="1"/>
            <a:r>
              <a:rPr lang="en-US" dirty="0"/>
              <a:t>Front end and backend both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30458</TotalTime>
  <Words>1531</Words>
  <Application>Microsoft Office PowerPoint</Application>
  <PresentationFormat>Widescreen</PresentationFormat>
  <Paragraphs>472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Next</vt:lpstr>
      <vt:lpstr>MICROSERVICES DEMO SERIES</vt:lpstr>
      <vt:lpstr>Requirements</vt:lpstr>
      <vt:lpstr>Available options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233</cp:revision>
  <dcterms:created xsi:type="dcterms:W3CDTF">2020-12-19T03:27:38Z</dcterms:created>
  <dcterms:modified xsi:type="dcterms:W3CDTF">2022-01-02T12:01:33Z</dcterms:modified>
</cp:coreProperties>
</file>